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B60C6-B5C8-4FA1-A882-08F3C2E0BF16}" type="datetimeFigureOut">
              <a:rPr lang="hr-HR" smtClean="0"/>
              <a:t>26.6.2026.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BB31B-6D27-4F80-B187-B0ADC974563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143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CC5B6F-D8D8-08AA-2623-D4F6F20A6B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B284F8E-6661-4C81-E391-C2ADD82DE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14506FC-8400-ECF7-4FAB-A336F3DD5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9569-AAC8-462F-B1B7-2152F6D84CDC}" type="datetimeFigureOut">
              <a:rPr lang="hr-HR" smtClean="0"/>
              <a:t>26.6.2026.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7ED93C3-1859-8C9C-F111-710A58E0E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FF5B65A-1093-FFD8-8E95-71C6ADC37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B93D-736E-411F-98D7-2AA138C9ED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3340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BFA828-8B20-C21C-40DB-CFA28FA61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CFEF17A-3C37-27C0-80BA-65C1EC27D8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88CCFDC-5C70-F585-592A-7642BD24D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9569-AAC8-462F-B1B7-2152F6D84CDC}" type="datetimeFigureOut">
              <a:rPr lang="hr-HR" smtClean="0"/>
              <a:t>26.6.2026.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DBB5F80-8308-C284-517A-FAF07313D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7139F76-498D-8E3C-582A-E6EFB7022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B93D-736E-411F-98D7-2AA138C9ED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8705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5EE91ECE-E9EC-BD04-80FD-3A9A3D24B5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0232EE2-11CA-DC52-ADF7-58FCCB3F9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BFF2C78-B437-B209-8064-4D93A6369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9569-AAC8-462F-B1B7-2152F6D84CDC}" type="datetimeFigureOut">
              <a:rPr lang="hr-HR" smtClean="0"/>
              <a:t>26.6.2026.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03C110C-F4B3-0A6F-DE00-C0CC250AA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F3BB489-9B8B-4DE3-AB2D-493D7A16D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B93D-736E-411F-98D7-2AA138C9ED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8751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394115-CB14-B2CB-D321-6F68056E6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4DB0799-A338-F2E4-187D-7E13CB5EF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07CFABA-A738-9106-35B7-0755C523B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9569-AAC8-462F-B1B7-2152F6D84CDC}" type="datetimeFigureOut">
              <a:rPr lang="hr-HR" smtClean="0"/>
              <a:t>26.6.2026.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BDE8C02-436D-C6D3-526E-59FFE3935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0D108D6-D45C-2AF3-103C-A7F59776F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B93D-736E-411F-98D7-2AA138C9ED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970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B06D63-360C-A6A8-68A5-BB6C3D5D7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9656E5B-A988-AE54-74FA-2D9934A22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8D8E0BF-C272-A3FB-2297-FADC4DAE4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9569-AAC8-462F-B1B7-2152F6D84CDC}" type="datetimeFigureOut">
              <a:rPr lang="hr-HR" smtClean="0"/>
              <a:t>26.6.2026.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1B3B739-311A-DF48-9CFD-4722A8484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E9F3FF0-8293-BC80-779A-492AF6FD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B93D-736E-411F-98D7-2AA138C9ED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3274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96DA17-D4B8-1C0C-7543-4B228F626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9CC8C16-FE2A-B539-EAA6-8C441C0DE5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197621A-B1B4-2D5E-EC21-08254290AC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55DF10E-634A-7671-9EB0-F0E369E11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9569-AAC8-462F-B1B7-2152F6D84CDC}" type="datetimeFigureOut">
              <a:rPr lang="hr-HR" smtClean="0"/>
              <a:t>26.6.2026.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2E5100E-5BD4-BED2-A5AC-AFC091E32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046E5A9-A043-4F44-B127-A10EF5B2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B93D-736E-411F-98D7-2AA138C9ED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0378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B38D1D-9E5A-C921-7A5B-82671A6E9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5550FF4-08F1-DC8B-03F0-3FE63588D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7D0A5F0-909B-E94A-8D78-8D0D5D1E9D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D31D4F59-7D19-B538-9438-9658EFA22E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F13BBC6-8358-2944-4BCD-58E8600B83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464CFE3D-E7C4-89BA-0CAF-CF3B0D838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9569-AAC8-462F-B1B7-2152F6D84CDC}" type="datetimeFigureOut">
              <a:rPr lang="hr-HR" smtClean="0"/>
              <a:t>26.6.2026.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5F2ECB9A-EBD0-43BE-DF94-189D0F62C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83603469-6809-767C-513C-BE26DE42C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B93D-736E-411F-98D7-2AA138C9ED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7344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97ADFF-2D4A-1A59-B54E-AA6E0780D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26E4F219-E940-F053-D920-F85EFC419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9569-AAC8-462F-B1B7-2152F6D84CDC}" type="datetimeFigureOut">
              <a:rPr lang="hr-HR" smtClean="0"/>
              <a:t>26.6.2026.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81581036-3527-6A69-2927-6ED96978E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864EBCDC-1A60-E06C-8738-E059DB8EE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B93D-736E-411F-98D7-2AA138C9ED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315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048115FD-EF82-6410-D92F-123549C73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9569-AAC8-462F-B1B7-2152F6D84CDC}" type="datetimeFigureOut">
              <a:rPr lang="hr-HR" smtClean="0"/>
              <a:t>26.6.2026.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E5722398-95F1-AA7B-1BE3-4A0F402D4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37888A92-01A3-070B-AC20-268752FC6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B93D-736E-411F-98D7-2AA138C9ED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1965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05BF4C-DC21-E66C-A30C-F59D35801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1FE14A-CC48-B72A-E884-D1C3714AB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AD1A73BD-2E93-0FD3-9599-C0A65322B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ED015FF-4D42-CE86-3BBF-A53186580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9569-AAC8-462F-B1B7-2152F6D84CDC}" type="datetimeFigureOut">
              <a:rPr lang="hr-HR" smtClean="0"/>
              <a:t>26.6.2026.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5BC8EC0-1E7D-DC37-58D2-2A81FD8D4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DC6D6EF-C8F0-C063-4EBD-A940732AB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B93D-736E-411F-98D7-2AA138C9ED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30717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26D747-C272-A6F9-B943-6CD9E82C2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A948AF12-4508-311B-EB52-2C9FE11EBE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D7785173-1828-B171-AC88-10263EB2F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6748D53-93DA-7543-62B3-A1040B05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9569-AAC8-462F-B1B7-2152F6D84CDC}" type="datetimeFigureOut">
              <a:rPr lang="hr-HR" smtClean="0"/>
              <a:t>26.6.2026.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FF6D496-C632-0823-7778-6A12E55AC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B31D11A-E14E-2C54-5606-1B120B769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B93D-736E-411F-98D7-2AA138C9ED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8777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1691232F-1232-10D4-D025-5DBC2805A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FB3978F-6BD9-3452-947D-9225C0CD1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D129F54-91C6-FBA9-0BB4-6741189C99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C19569-AAC8-462F-B1B7-2152F6D84CDC}" type="datetimeFigureOut">
              <a:rPr lang="hr-HR" smtClean="0"/>
              <a:t>26.6.2026.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FAF32F6-A0A1-D38D-B973-C2F0612854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3D0CFF5-A8B5-6E6B-5FA3-EE41B0CDB8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53B93D-736E-411F-98D7-2AA138C9EDB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123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E4CDD5-4899-A120-60C5-ECDC3D858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43784"/>
          </a:xfrm>
        </p:spPr>
        <p:txBody>
          <a:bodyPr/>
          <a:lstStyle/>
          <a:p>
            <a:r>
              <a:rPr lang="hr-HR" dirty="0"/>
              <a:t>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779759F-AF70-1E18-FED0-30FD3FFFD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hr-HR" dirty="0"/>
              <a:t>Prijave na javni natječaj za prodaju poljoprivrednog zemljišta u vlasništvu RH podnosit  će se elektronski  u aplikaciji </a:t>
            </a:r>
            <a:r>
              <a:rPr lang="hr-HR" dirty="0">
                <a:highlight>
                  <a:srgbClr val="008000"/>
                </a:highlight>
              </a:rPr>
              <a:t>e-raspolaganje (ex e-zakup)</a:t>
            </a:r>
          </a:p>
          <a:p>
            <a:endParaRPr lang="hr-HR" dirty="0">
              <a:highlight>
                <a:srgbClr val="008000"/>
              </a:highlight>
            </a:endParaRPr>
          </a:p>
          <a:p>
            <a:pPr marL="0" indent="0">
              <a:buNone/>
            </a:pPr>
            <a:r>
              <a:rPr lang="hr-HR" dirty="0"/>
              <a:t>Aplikaciji e- raspolaganje </a:t>
            </a:r>
            <a:r>
              <a:rPr lang="hr-HR"/>
              <a:t>(ex e-zakup</a:t>
            </a:r>
            <a:r>
              <a:rPr lang="hr-HR" dirty="0"/>
              <a:t>) pristupa se putem poveznice:</a:t>
            </a:r>
          </a:p>
          <a:p>
            <a:pPr marL="0" indent="0">
              <a:buNone/>
            </a:pPr>
            <a:r>
              <a:rPr lang="hr-HR" sz="3600" dirty="0">
                <a:highlight>
                  <a:srgbClr val="008000"/>
                </a:highlight>
              </a:rPr>
              <a:t>       https://epoljoprivreda.mps.hr/ </a:t>
            </a:r>
          </a:p>
          <a:p>
            <a:pPr marL="0" indent="0">
              <a:buNone/>
            </a:pPr>
            <a:endParaRPr lang="hr-HR" sz="3600" dirty="0">
              <a:highlight>
                <a:srgbClr val="008080"/>
              </a:highlight>
            </a:endParaRPr>
          </a:p>
          <a:p>
            <a:pPr marL="0" indent="0">
              <a:buNone/>
            </a:pPr>
            <a:r>
              <a:rPr lang="hr-HR" dirty="0"/>
              <a:t>Pristup navedenim sustavima moguć je  preko sustava </a:t>
            </a:r>
            <a:r>
              <a:rPr lang="hr-HR" dirty="0">
                <a:highlight>
                  <a:srgbClr val="008000"/>
                </a:highlight>
              </a:rPr>
              <a:t>e-građani</a:t>
            </a:r>
            <a:r>
              <a:rPr lang="hr-HR" dirty="0"/>
              <a:t> na koji  se prijavitelji  mogu prijaviti putem svojih  vjerodajnica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sz="2000" dirty="0"/>
              <a:t>( sustavu je moguće pristupiti i vjerodajnicom najniže razine sigurnosti)</a:t>
            </a:r>
          </a:p>
          <a:p>
            <a:pPr marL="0" indent="0">
              <a:buNone/>
            </a:pPr>
            <a:r>
              <a:rPr lang="hr-HR" dirty="0"/>
              <a:t>	</a:t>
            </a:r>
          </a:p>
        </p:txBody>
      </p:sp>
      <p:pic>
        <p:nvPicPr>
          <p:cNvPr id="4" name="Slika 3" descr="Slika na kojoj se prikazuje isječak crteža&#10;&#10;Opis je automatski generiran">
            <a:extLst>
              <a:ext uri="{FF2B5EF4-FFF2-40B4-BE49-F238E27FC236}">
                <a16:creationId xmlns:a16="http://schemas.microsoft.com/office/drawing/2014/main" id="{4FC45129-F793-8AF0-256E-1CE04527D5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89" y="101167"/>
            <a:ext cx="9048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5651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74</Words>
  <Application>Microsoft Office PowerPoint</Application>
  <PresentationFormat>Široki zaslon</PresentationFormat>
  <Paragraphs>9</Paragraphs>
  <Slides>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sustava Office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Općina Ivankovo</dc:creator>
  <cp:lastModifiedBy>Općina Ivankovo</cp:lastModifiedBy>
  <cp:revision>7</cp:revision>
  <dcterms:created xsi:type="dcterms:W3CDTF">2025-05-07T09:24:59Z</dcterms:created>
  <dcterms:modified xsi:type="dcterms:W3CDTF">2026-06-26T08:07:40Z</dcterms:modified>
</cp:coreProperties>
</file>